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14" Target="slides/slide5.xml" Type="http://schemas.openxmlformats.org/officeDocument/2006/relationships/slide"/><Relationship Id="rId15" Target="slides/slide6.xml" Type="http://schemas.openxmlformats.org/officeDocument/2006/relationships/slide"/><Relationship Id="rId16" Target="slides/slide7.xml" Type="http://schemas.openxmlformats.org/officeDocument/2006/relationships/slide"/><Relationship Id="rId17" Target="slides/slide8.xml" Type="http://schemas.openxmlformats.org/officeDocument/2006/relationships/slide"/><Relationship Id="rId18" Target="slides/slide9.xml" Type="http://schemas.openxmlformats.org/officeDocument/2006/relationships/slide"/><Relationship Id="rId19" Target="slides/slide10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491415"/>
          </a:xfrm>
          <a:custGeom>
            <a:avLst/>
            <a:gdLst/>
            <a:ahLst/>
            <a:cxnLst/>
            <a:rect r="r" b="b" t="t" l="l"/>
            <a:pathLst>
              <a:path h="10491415" w="18288000">
                <a:moveTo>
                  <a:pt x="0" y="0"/>
                </a:moveTo>
                <a:lnTo>
                  <a:pt x="18288000" y="0"/>
                </a:lnTo>
                <a:lnTo>
                  <a:pt x="18288000" y="10491415"/>
                </a:lnTo>
                <a:lnTo>
                  <a:pt x="0" y="10491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3" t="0" r="-993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DAFs06TANK4</dc:identifier>
  <dcterms:modified xsi:type="dcterms:W3CDTF">2011-08-01T06:04:30Z</dcterms:modified>
  <cp:revision>1</cp:revision>
  <dc:title>Copy of Dr. Guoxing Liu</dc:title>
</cp:coreProperties>
</file>